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70" r:id="rId4"/>
    <p:sldId id="275" r:id="rId5"/>
    <p:sldId id="276" r:id="rId6"/>
    <p:sldId id="277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5BBF0-0F31-4518-B639-8A2887FB935C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43011-F4D4-4636-B949-1ADC370BA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94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43011-F4D4-4636-B949-1ADC370BA85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019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72982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399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52630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682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63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915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435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53506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0707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889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650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5327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24744"/>
            <a:ext cx="8305800" cy="1786132"/>
          </a:xfrm>
        </p:spPr>
        <p:txBody>
          <a:bodyPr/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ВЛИЯЮЩИЕ НА РАБОТУ И СОСТОЯНИЕ АВТОМОБИЛЬНОЙ ДОРОГИ</a:t>
            </a:r>
            <a:endParaRPr lang="ru-RU" sz="2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786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800" b="1" dirty="0" smtClean="0">
                <a:effectLst/>
                <a:latin typeface="Times New Roman" pitchFamily="18" charset="0"/>
                <a:cs typeface="Times New Roman" pitchFamily="18" charset="0"/>
              </a:rPr>
              <a:t>ЛИТЕРАТУРА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0991" y="1428750"/>
            <a:ext cx="7791772" cy="4392488"/>
          </a:xfrm>
        </p:spPr>
        <p:txBody>
          <a:bodyPr>
            <a:normAutofit lnSpcReduction="10000"/>
          </a:bodyPr>
          <a:lstStyle/>
          <a:p>
            <a:pPr lvl="0"/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Бабков В.Ф.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Дорожные условия и безопасность движения. М., Транспорт, 1993 – 272с.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Сильянов В.В.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Транспортно-эксплуатационные качества автомобильных дорог. М., Транспорт, 1988 – 287с.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Указания по обеспечению безопасности движения на автомобильных дорогах. ВСН 25-86. М:Транспорт, 1988г. 183 стр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Указания по обеспечению безопасности движения на автомобильных дорогах. ВСН 25-86. М:Транспорт, 1988г. 183 стр.</a:t>
            </a:r>
          </a:p>
          <a:p>
            <a:pPr lvl="0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Васильев А.П.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Состояние дорог и безопасность движения автомобилей в сложных погодных условиях. М:Транспорт, 1976 г. 224 стр.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276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9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дороги, ее состояние и свойства имеют большое количество параметров, характеристик и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показателей: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8700" y="1484784"/>
            <a:ext cx="7200900" cy="4608512"/>
          </a:xfrm>
        </p:spPr>
        <p:txBody>
          <a:bodyPr/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величина, характеризующая какое-либо основное свойство дороги, процесса. Например, ширина проезжей части, радиус кривой в плане и т.д. </a:t>
            </a:r>
          </a:p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понятие, близкое к понятию параметра. Означает описание характерных, отличительных качеств предмета или явления. Например, шероховатость дорожного покрытия.</a:t>
            </a:r>
          </a:p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величина или оценка, по которой можно сравнивать и судить о количественных или качественных достоинствах предмета или явления. </a:t>
            </a:r>
          </a:p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количественный или порядковый показатель, выражающий предельную меру оцениваемого параметра или характеристики при выборе принимаемого решения. Другими словами, это мерило оценки или суждения.</a:t>
            </a:r>
          </a:p>
        </p:txBody>
      </p:sp>
    </p:spTree>
    <p:extLst>
      <p:ext uri="{BB962C8B-B14F-4D97-AF65-F5344CB8AC3E}">
        <p14:creationId xmlns:p14="http://schemas.microsoft.com/office/powerpoint/2010/main" val="341041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785" y="476672"/>
            <a:ext cx="7431732" cy="1015008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ТРАНСПОРТНО-ЭКСПЛУАТАЦИОННЫЕ ПОКАЗАТЕЛИ АВТОМОБИЛЬНОЙ ДОРОГИ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8200" y="1772816"/>
            <a:ext cx="7568255" cy="439248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Транспортно-эксплуатационное состояние автомобильной дороги (ТЭС АД)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комплекс фактических параметров и характеристик технического уровня и эксплуатационного состояния на момент обследования и оценки, обеспечивающих ее потребительские свойства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уровень дороги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степень соответствия постоянных (не меняющихся в процессе эксплуатации или меняющихся только при реконструкции и ремонте) ее параметров и дорожных сооружений нормативным требованиям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Эксплуатационное состояние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степень соответствия переменных параметров и характеристик дороги, инженерного оборудования, организации и условий движения, изменяющихся в процессе эксплуатации в результате воздействия транспортных средств, метеорологических условий, и уровня содержания нормативным требованиям</a:t>
            </a:r>
          </a:p>
        </p:txBody>
      </p:sp>
    </p:spTree>
    <p:extLst>
      <p:ext uri="{BB962C8B-B14F-4D97-AF65-F5344CB8AC3E}">
        <p14:creationId xmlns:p14="http://schemas.microsoft.com/office/powerpoint/2010/main" val="3544331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8700" y="836712"/>
            <a:ext cx="7791772" cy="547260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основным транспортно-эксплуатационным показателям автомобильных дорог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дорожных сооружений относят: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обеспеченную скорость и пропускную способность;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загрузки;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непрерывность, удобство и безопасность движения;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пропускать автомобили и автопоезда с осевой нагрузкой и общей массой, соответствующими категории дороги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Транспортно-эксплуатационные показатели автомобильной дороги (ТЭП АД)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показатели свойств дороги как транспортного сооружения и ее потребительских свойств, то есть тех свойств, которыми должна обладать дорога, чтобы удовлетворять запросы пользователей, потребителей дорожных услуг.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849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332656"/>
            <a:ext cx="7992888" cy="57606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Дорожные 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геометрических параметров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эксплуатационных качеств дороги, имеющих непосредственное отношение к движению.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Подразделяются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постоянные и переменные (временные и кратковременные) параметры и факторы.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переменным кратковременным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отнесены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влияющие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безопасность движения в течение короткого времени (от нескольких часов до одного месяца): осадки, туман, гололед, ветер, метеорологическая видимость и др.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Транспортный 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отдельных движущихся по дороге автомобилей, управляемых водителями,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 среды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условий метеорологических или погодных в данный момент. Правильнее рассматривать всю окружающую природную среду, включая рельеф местности, ландшафт, растительность и животный мир, что существенно усложняет анализ.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реальная обстановка на дороге, в которой движется автомобиль в данный момент: дорожные условия, транспортный поток и состояние окружающей среды.</a:t>
            </a: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67982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Урожай</Template>
  <TotalTime>328</TotalTime>
  <Words>405</Words>
  <Application>Microsoft Office PowerPoint</Application>
  <PresentationFormat>Экран (4:3)</PresentationFormat>
  <Paragraphs>29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Calibri</vt:lpstr>
      <vt:lpstr>Franklin Gothic Book</vt:lpstr>
      <vt:lpstr>Times New Roman</vt:lpstr>
      <vt:lpstr>Crop</vt:lpstr>
      <vt:lpstr>ФАКТОРЫ, ВЛИЯЮЩИЕ НА РАБОТУ И СОСТОЯНИЕ АВТОМОБИЛЬНОЙ ДОРОГИ</vt:lpstr>
      <vt:lpstr>ЛИТЕРАТУРА</vt:lpstr>
      <vt:lpstr>Элементы дороги, ее состояние и свойства имеют большое количество параметров, характеристик и показателей:</vt:lpstr>
      <vt:lpstr>ОСНОВНЫЕ ТРАНСПОРТНО-ЭКСПЛУАТАЦИОННЫЕ ПОКАЗАТЕЛИ АВТОМОБИЛЬНОЙ ДОРОГИ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Халық шаруашылығын көліктендіру  және қозғалыс қауіпсіздігі. Жол қозғалыс апаттарының статистикасы. Автокөлік пайдаланудағы  «Жүргізуші – Автомобиль – Жол»  кешенінің қауіпсіздік ұйымдастырудағы орны.</dc:title>
  <dc:creator>Админ</dc:creator>
  <cp:lastModifiedBy>Bakytbek</cp:lastModifiedBy>
  <cp:revision>13</cp:revision>
  <dcterms:created xsi:type="dcterms:W3CDTF">2016-11-08T16:13:45Z</dcterms:created>
  <dcterms:modified xsi:type="dcterms:W3CDTF">2020-09-07T13:44:29Z</dcterms:modified>
</cp:coreProperties>
</file>